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7" r:id="rId2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80"/>
    <p:restoredTop sz="94366"/>
  </p:normalViewPr>
  <p:slideViewPr>
    <p:cSldViewPr snapToGrid="0" snapToObjects="1">
      <p:cViewPr varScale="1">
        <p:scale>
          <a:sx n="102" d="100"/>
          <a:sy n="102" d="100"/>
        </p:scale>
        <p:origin x="8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84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68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5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58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28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6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1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8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5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4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BEF3F-D9C8-5943-B873-7239120A1CEB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51941-A1F1-634C-90E0-A068A30CF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0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527CCF-C1A4-8842-BB7E-55F190F6DB87}"/>
              </a:ext>
            </a:extLst>
          </p:cNvPr>
          <p:cNvSpPr/>
          <p:nvPr/>
        </p:nvSpPr>
        <p:spPr>
          <a:xfrm>
            <a:off x="654908" y="902044"/>
            <a:ext cx="8760941" cy="6067167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03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327BD-326B-8447-8179-E2EEF067759D}"/>
              </a:ext>
            </a:extLst>
          </p:cNvPr>
          <p:cNvSpPr txBox="1"/>
          <p:nvPr/>
        </p:nvSpPr>
        <p:spPr>
          <a:xfrm>
            <a:off x="568412" y="425362"/>
            <a:ext cx="4137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Segmentation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A8BB1-EE9E-E742-825E-6AE797845010}"/>
              </a:ext>
            </a:extLst>
          </p:cNvPr>
          <p:cNvSpPr txBox="1"/>
          <p:nvPr/>
        </p:nvSpPr>
        <p:spPr>
          <a:xfrm>
            <a:off x="568413" y="7131218"/>
            <a:ext cx="2273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Lifecycle Insights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8E82FA88-933A-DE4E-9DF7-04AE335FB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874" y="7025762"/>
            <a:ext cx="1136822" cy="639462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D5C586-BCB6-4B47-B5A4-BEE0C309712D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5035379" y="902044"/>
            <a:ext cx="0" cy="6067167"/>
          </a:xfrm>
          <a:prstGeom prst="line">
            <a:avLst/>
          </a:prstGeom>
          <a:ln w="508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3A7D87-E26C-7242-943D-BA26D763B8A6}"/>
              </a:ext>
            </a:extLst>
          </p:cNvPr>
          <p:cNvCxnSpPr>
            <a:cxnSpLocks/>
          </p:cNvCxnSpPr>
          <p:nvPr/>
        </p:nvCxnSpPr>
        <p:spPr>
          <a:xfrm>
            <a:off x="654908" y="4049928"/>
            <a:ext cx="8760941" cy="0"/>
          </a:xfrm>
          <a:prstGeom prst="line">
            <a:avLst/>
          </a:prstGeom>
          <a:ln w="508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F9BF0B9-0816-E943-AF64-0BEBF8290F44}"/>
              </a:ext>
            </a:extLst>
          </p:cNvPr>
          <p:cNvSpPr txBox="1"/>
          <p:nvPr/>
        </p:nvSpPr>
        <p:spPr>
          <a:xfrm>
            <a:off x="4121150" y="7156101"/>
            <a:ext cx="1816100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bg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dirty="0"/>
              <a:t>         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Value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B6BC93-CC9E-924B-940D-A91FF2E25391}"/>
              </a:ext>
            </a:extLst>
          </p:cNvPr>
          <p:cNvSpPr txBox="1"/>
          <p:nvPr/>
        </p:nvSpPr>
        <p:spPr>
          <a:xfrm rot="16200000">
            <a:off x="-538038" y="3865262"/>
            <a:ext cx="1739900" cy="369332"/>
          </a:xfrm>
          <a:prstGeom prst="rect">
            <a:avLst/>
          </a:prstGeom>
          <a:solidFill>
            <a:schemeClr val="bg1"/>
          </a:solidFill>
          <a:ln w="34925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chemeClr val="bg2">
                      <a:lumMod val="75000"/>
                    </a:schemeClr>
                  </a:solidFill>
                </a:ln>
              </a:rPr>
              <a:t>    Complexity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8AE15B-A1CB-A147-B555-C46220711FC5}"/>
              </a:ext>
            </a:extLst>
          </p:cNvPr>
          <p:cNvSpPr txBox="1"/>
          <p:nvPr/>
        </p:nvSpPr>
        <p:spPr>
          <a:xfrm>
            <a:off x="5252317" y="920924"/>
            <a:ext cx="369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chemeClr val="bg2">
                      <a:lumMod val="75000"/>
                    </a:schemeClr>
                  </a:solidFill>
                </a:ln>
              </a:rPr>
              <a:t>A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8360677-1835-C646-968A-0D034EE425E1}"/>
              </a:ext>
            </a:extLst>
          </p:cNvPr>
          <p:cNvCxnSpPr>
            <a:cxnSpLocks/>
          </p:cNvCxnSpPr>
          <p:nvPr/>
        </p:nvCxnSpPr>
        <p:spPr>
          <a:xfrm>
            <a:off x="5035379" y="902044"/>
            <a:ext cx="0" cy="3947984"/>
          </a:xfrm>
          <a:prstGeom prst="line">
            <a:avLst/>
          </a:prstGeom>
          <a:ln w="508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2121A89-B7AE-9E40-8EAE-3872FE7BE7EB}"/>
              </a:ext>
            </a:extLst>
          </p:cNvPr>
          <p:cNvSpPr txBox="1"/>
          <p:nvPr/>
        </p:nvSpPr>
        <p:spPr>
          <a:xfrm>
            <a:off x="760966" y="945980"/>
            <a:ext cx="2756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rPr>
              <a:t>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DD665C-FDED-2149-AF42-EDB99186E5F4}"/>
              </a:ext>
            </a:extLst>
          </p:cNvPr>
          <p:cNvSpPr txBox="1"/>
          <p:nvPr/>
        </p:nvSpPr>
        <p:spPr>
          <a:xfrm>
            <a:off x="5173710" y="4157279"/>
            <a:ext cx="263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E98D38-02AF-3C40-9EDA-C9075AB23F71}"/>
              </a:ext>
            </a:extLst>
          </p:cNvPr>
          <p:cNvSpPr txBox="1"/>
          <p:nvPr/>
        </p:nvSpPr>
        <p:spPr>
          <a:xfrm>
            <a:off x="732648" y="4157279"/>
            <a:ext cx="27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1393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16856</TotalTime>
  <Words>11</Words>
  <Application>Microsoft Macintosh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31</cp:revision>
  <cp:lastPrinted>2022-05-07T17:50:40Z</cp:lastPrinted>
  <dcterms:created xsi:type="dcterms:W3CDTF">2021-02-08T20:59:11Z</dcterms:created>
  <dcterms:modified xsi:type="dcterms:W3CDTF">2022-10-12T14:44:28Z</dcterms:modified>
</cp:coreProperties>
</file>